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77" r:id="rId4"/>
    <p:sldId id="259" r:id="rId5"/>
    <p:sldId id="292" r:id="rId6"/>
    <p:sldId id="285" r:id="rId7"/>
    <p:sldId id="293" r:id="rId8"/>
    <p:sldId id="294" r:id="rId9"/>
    <p:sldId id="283" r:id="rId10"/>
    <p:sldId id="27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A7FD0A0-B964-44BC-B447-46D6680C950F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9A6E619-E1BD-4F61-A3FE-7816445ED7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875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85735447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90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998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1998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762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2323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86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21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851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25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2381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4855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2852936"/>
            <a:ext cx="7543800" cy="360040"/>
          </a:xfrm>
        </p:spPr>
        <p:txBody>
          <a:bodyPr anchor="ctr"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基本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图形的绘制与编辑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 dirty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144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掌握矩形工具和椭圆的使用方法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掌握直线段工具的使用方法</a:t>
            </a:r>
            <a:endParaRPr lang="zh-CN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851400" y="1916113"/>
            <a:ext cx="3582988" cy="20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</a:t>
            </a:r>
            <a:r>
              <a:rPr lang="en-US" altLang="zh-CN" sz="1800" kern="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1800" kern="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工作界面的应用</a:t>
            </a:r>
            <a:endParaRPr lang="zh-CN" altLang="zh-CN" sz="1800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了解</a:t>
            </a:r>
            <a:r>
              <a:rPr lang="zh-CN" altLang="zh-CN" sz="1800" kern="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路径查找器调板的使用方法</a:t>
            </a:r>
            <a:endParaRPr lang="zh-CN" altLang="zh-CN" sz="1800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8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掌握基本图形的绘制方法</a:t>
            </a:r>
            <a:endParaRPr lang="zh-CN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1638301" y="1172768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zh-CN" altLang="zh-CN" sz="1800" kern="100" dirty="0" smtClean="0">
                  <a:solidFill>
                    <a:schemeClr val="bg1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绘制基本图形</a:t>
              </a:r>
              <a:endParaRPr lang="en-US" altLang="zh-CN" sz="18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1619210" y="2025443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None/>
              </a:pPr>
              <a:r>
                <a:rPr lang="zh-CN" altLang="zh-CN" sz="1800" kern="100" dirty="0" smtClean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手绘图形</a:t>
              </a:r>
              <a:endPara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1638301" y="2902434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光晕</a:t>
              </a:r>
              <a:r>
                <a:rPr lang="zh-CN" altLang="zh-CN" sz="1800" kern="1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工具</a:t>
              </a: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18" name="Group 88"/>
          <p:cNvGrpSpPr>
            <a:grpSpLocks/>
          </p:cNvGrpSpPr>
          <p:nvPr/>
        </p:nvGrpSpPr>
        <p:grpSpPr bwMode="auto">
          <a:xfrm>
            <a:off x="1516585" y="4565840"/>
            <a:ext cx="4824413" cy="665163"/>
            <a:chOff x="1233" y="1817"/>
            <a:chExt cx="3039" cy="419"/>
          </a:xfrm>
          <a:solidFill>
            <a:srgbClr val="92D050"/>
          </a:solidFill>
        </p:grpSpPr>
        <p:sp>
          <p:nvSpPr>
            <p:cNvPr id="19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AutoShape 90"/>
            <p:cNvSpPr>
              <a:spLocks noChangeArrowheads="1"/>
            </p:cNvSpPr>
            <p:nvPr/>
          </p:nvSpPr>
          <p:spPr bwMode="gray">
            <a:xfrm>
              <a:off x="1233" y="1817"/>
              <a:ext cx="432" cy="419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编辑图形</a:t>
              </a:r>
            </a:p>
          </p:txBody>
        </p:sp>
        <p:sp>
          <p:nvSpPr>
            <p:cNvPr id="22" name="Text Box 92"/>
            <p:cNvSpPr txBox="1">
              <a:spLocks noChangeArrowheads="1"/>
            </p:cNvSpPr>
            <p:nvPr/>
          </p:nvSpPr>
          <p:spPr bwMode="gray">
            <a:xfrm>
              <a:off x="1394" y="1899"/>
              <a:ext cx="125" cy="29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Group 88"/>
          <p:cNvGrpSpPr>
            <a:grpSpLocks/>
          </p:cNvGrpSpPr>
          <p:nvPr/>
        </p:nvGrpSpPr>
        <p:grpSpPr bwMode="auto">
          <a:xfrm>
            <a:off x="1619210" y="3688098"/>
            <a:ext cx="4724400" cy="685800"/>
            <a:chOff x="1296" y="1824"/>
            <a:chExt cx="2976" cy="432"/>
          </a:xfrm>
        </p:grpSpPr>
        <p:sp>
          <p:nvSpPr>
            <p:cNvPr id="24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 typeface="Wingdings" panose="05000000000000000000" pitchFamily="2" charset="2"/>
                <a:buNone/>
              </a:pPr>
              <a:r>
                <a:rPr lang="zh-CN" altLang="en-US" sz="18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线性工具</a:t>
              </a:r>
              <a:endParaRPr lang="en-US" altLang="zh-CN" sz="18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Text Box 92"/>
            <p:cNvSpPr txBox="1">
              <a:spLocks noChangeArrowheads="1"/>
            </p:cNvSpPr>
            <p:nvPr/>
          </p:nvSpPr>
          <p:spPr bwMode="gray">
            <a:xfrm>
              <a:off x="1392" y="1886"/>
              <a:ext cx="22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 smtClean="0">
                <a:ea typeface="宋体" panose="02010600030101010101" pitchFamily="2" charset="-122"/>
              </a:rPr>
              <a:t>绘制</a:t>
            </a:r>
            <a:r>
              <a:rPr lang="zh-CN" altLang="zh-CN" dirty="0">
                <a:ea typeface="宋体" panose="02010600030101010101" pitchFamily="2" charset="-122"/>
              </a:rPr>
              <a:t>基本图形</a:t>
            </a: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539552" y="1196752"/>
            <a:ext cx="4824412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66700" algn="just">
              <a:spcAft>
                <a:spcPts val="0"/>
              </a:spcAft>
            </a:pP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工具箱中为用户提供了多个绘制基本图形的工具，如矩形工具、圆角矩形工具、椭圆工具等，利用这些工具可以绘制出简单的矩形、圆角矩形、圆形等图形。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矩形工具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可以创建出简单的矩形，还可以通过该工具的对话框精确地设置矩形的宽度和高度。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圆角矩形工具可以直接在工作页面上拖动鼠标绘制圆角矩形。</a:t>
            </a:r>
            <a:r>
              <a:rPr lang="zh-CN" altLang="en-US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绘制精确的圆角矩形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选择椭圆工具，在工作页面上拖动鼠标可绘制椭圆形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或在页面中单击，按照定义的大小绘制椭圆形。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多边形工具绘制的多边形都是规则的正多边形。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绘制精确的多边形图形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使用星形工具可以绘制不同形状的星形图形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18440" name="Picture 8" descr="02-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668" y="1216841"/>
            <a:ext cx="2950913" cy="2211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02-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02" y="3763836"/>
            <a:ext cx="2950913" cy="220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r>
              <a:rPr lang="zh-CN" altLang="zh-CN" dirty="0" smtClean="0">
                <a:ea typeface="宋体" panose="02010600030101010101" pitchFamily="2" charset="-122"/>
              </a:rPr>
              <a:t>手</a:t>
            </a:r>
            <a:r>
              <a:rPr lang="zh-CN" altLang="zh-CN" dirty="0">
                <a:ea typeface="宋体" panose="02010600030101010101" pitchFamily="2" charset="-122"/>
              </a:rPr>
              <a:t>绘图形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1119188" y="1412875"/>
            <a:ext cx="6985000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铅笔工具用于绘制开放路径和闭合路径，就像用铅笔在纸上绘图一样，这对于快速素描或创建手绘外观最有用。平滑工具可以对路径进行平滑处理，而且将尽可能地保持路径的原始状态。路径橡皮擦工具用来清除路径或笔画的一部分。</a:t>
            </a:r>
            <a:endParaRPr lang="en-US" altLang="zh-CN" kern="1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铅笔工具在使用时不论是绘制开放的还是封闭的路径，都像在纸张上绘制一样方便。</a:t>
            </a:r>
            <a:endParaRPr lang="en-US" altLang="zh-CN" kern="1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使用平滑工具，则要保证处理的路径处于被选中的状态，然后在工具箱中选择该工具，在路径上平滑的区域内拖动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en-US" altLang="zh-CN" kern="1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19461" name="Picture 5" descr="02-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4010666"/>
            <a:ext cx="7039832" cy="191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3  </a:t>
            </a:r>
            <a:r>
              <a:rPr lang="zh-CN" altLang="zh-CN" dirty="0">
                <a:ea typeface="宋体" panose="02010600030101010101" pitchFamily="2" charset="-122"/>
              </a:rPr>
              <a:t>光晕工具</a:t>
            </a:r>
          </a:p>
        </p:txBody>
      </p:sp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763588" y="1262063"/>
            <a:ext cx="7480300" cy="211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Aft>
                <a:spcPts val="0"/>
              </a:spcAft>
              <a:buNone/>
            </a:pPr>
            <a:r>
              <a:rPr lang="zh-CN" altLang="zh-CN" sz="1800" b="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使用【光晕工具】可以很方便的绘制出光晕效果。双击工具箱中的【光晕工具】，也可以在选择【光晕工具】的前提下按</a:t>
            </a:r>
            <a:r>
              <a:rPr lang="en-US" altLang="zh-CN" sz="1800" b="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Enter</a:t>
            </a:r>
            <a:r>
              <a:rPr lang="zh-CN" altLang="zh-CN" sz="1800" b="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，或在页面中单击，都可弹出【光晕工具选项】对话框。选择【光晕工具】后可以直接在工作页面上拖动鼠标确定光晕效果的整体大小。释放鼠标后，移动鼠标至合适位置，确定光晕效果的长度，单击即可完成光晕效果的绘制。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endParaRPr lang="zh-CN" altLang="en-US" sz="18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488" name="Picture 8" descr="02-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5832648" cy="3050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332656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知识点</a:t>
            </a:r>
            <a:r>
              <a:rPr lang="en-US" altLang="zh-CN" sz="3200" b="1" dirty="0" smtClean="0">
                <a:solidFill>
                  <a:srgbClr val="0070C0"/>
                </a:solidFill>
                <a:latin typeface="+mj-ea"/>
                <a:ea typeface="+mj-ea"/>
              </a:rPr>
              <a:t>4 </a:t>
            </a:r>
            <a:r>
              <a:rPr lang="en-US" altLang="zh-CN" sz="32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线性</a:t>
            </a:r>
            <a:r>
              <a:rPr lang="zh-CN" altLang="en-US" sz="32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工具</a:t>
            </a:r>
            <a:endParaRPr lang="zh-CN" altLang="en-US" sz="32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4940" y="1196752"/>
            <a:ext cx="76174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线形工具是指【直线段工具】、【弧形工具】、【螺旋线工具】、【矩形网格工具】、【极坐标网格工具】，使用这些工具可以创建出线段组成的各种图形。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【直线段工具】可以在页面上绘制直线。选择该工具后，在视图中单击并拖动鼠标，松开鼠标左键后完成直线段的绘制。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【弧形工具】后可以直接在工作页面上拖动鼠标绘制弧线。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【螺旋线工具】可以绘制螺旋形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【矩形网格工具】可以创建矩形网格。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【极坐标网格工具】可以绘制类似同心圆的放射线效果。</a:t>
            </a: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8130" name="Picture 2" descr="02-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82075"/>
            <a:ext cx="2638492" cy="137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 descr="02-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12" y="3782387"/>
            <a:ext cx="2952328" cy="199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 descr="02-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2075"/>
            <a:ext cx="3168352" cy="192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547664" y="5779273"/>
            <a:ext cx="1638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矩形网格工具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24128" y="577927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/>
              <a:t>极坐标网格工具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834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404664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知识点</a:t>
            </a:r>
            <a:r>
              <a:rPr lang="en-US" altLang="zh-CN" sz="3200" dirty="0" smtClean="0">
                <a:solidFill>
                  <a:srgbClr val="0070C0"/>
                </a:solidFill>
                <a:latin typeface="+mj-ea"/>
                <a:ea typeface="+mj-ea"/>
              </a:rPr>
              <a:t>5</a:t>
            </a:r>
            <a:r>
              <a:rPr lang="zh-CN" altLang="en-US" sz="320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zh-CN" altLang="en-US" sz="3200" dirty="0" smtClean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zh-CN" altLang="en-US" sz="3200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编辑图形</a:t>
            </a:r>
            <a:endParaRPr lang="zh-CN" altLang="en-US" sz="32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1268760"/>
            <a:ext cx="511140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一次绘制的图形往往不能够满足需要的效果，还需要利用其他工具对图形进行加工和编辑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【剪刀工具】用于在特定点剪切路径，使用【剪刀工具】在一条路径上单击，可以将一条开放的路径分成两条，或者将一条闭合的路径拆分成一条或多条开放的路径。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宽度工具组中的工具主要是对路径图形进行变形操作，从而使图形的变化更加多样化。【宽度工具】用来对曲线的编辑调整，宽度工具可在曲线上任意点添加锚点，单击拖动锚点即可更改曲线的宽度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使用【路径查找器】面板中的按钮命令，可以改变不同对象之间的相交方式</a:t>
            </a:r>
            <a:r>
              <a:rPr lang="zh-CN" altLang="en-US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49155" name="Picture 3" descr="02-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73650"/>
            <a:ext cx="2613883" cy="345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6563017" y="4808549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宽度工具组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5916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7200900" cy="194367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zh-CN" altLang="en-US" sz="24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b="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sz="2400" b="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某散文书籍制作正文中所需要的配</a:t>
            </a:r>
            <a:r>
              <a:rPr lang="zh-CN" altLang="zh-CN" sz="2400" b="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en-US" sz="2400" b="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zh-CN" sz="2400" b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任务要求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画面简单色彩淡雅，要和散文的文字特点结合。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zh-CN" altLang="en-US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1508" name="Picture 4" descr="02-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45024"/>
            <a:ext cx="3528391" cy="253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349</TotalTime>
  <Words>735</Words>
  <Application>Microsoft Office PowerPoint</Application>
  <PresentationFormat>全屏显示(4:3)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华文琥珀</vt:lpstr>
      <vt:lpstr>华文行楷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cdb2004218l</vt:lpstr>
      <vt:lpstr>模块02  基本图形的绘制与编辑 </vt:lpstr>
      <vt:lpstr>学习目的</vt:lpstr>
      <vt:lpstr>主要内容</vt:lpstr>
      <vt:lpstr>知识点1  绘制基本图形</vt:lpstr>
      <vt:lpstr>知识点2  手绘图形</vt:lpstr>
      <vt:lpstr>知识点3  光晕工具</vt:lpstr>
      <vt:lpstr>PowerPoint 演示文稿</vt:lpstr>
      <vt:lpstr>PowerPoint 演示文稿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111</cp:revision>
  <dcterms:created xsi:type="dcterms:W3CDTF">2010-12-09T04:00:21Z</dcterms:created>
  <dcterms:modified xsi:type="dcterms:W3CDTF">2025-02-20T02:16:56Z</dcterms:modified>
</cp:coreProperties>
</file>